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51206400" cy="32918400"/>
  <p:notesSz cx="6858000" cy="9144000"/>
  <p:defaultTextStyle>
    <a:defPPr>
      <a:defRPr lang="en-US"/>
    </a:defPPr>
    <a:lvl1pPr marL="0" algn="l" defTabSz="2402160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1pPr>
    <a:lvl2pPr marL="2402160" algn="l" defTabSz="2402160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2pPr>
    <a:lvl3pPr marL="4804320" algn="l" defTabSz="2402160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3pPr>
    <a:lvl4pPr marL="7206479" algn="l" defTabSz="2402160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4pPr>
    <a:lvl5pPr marL="9608639" algn="l" defTabSz="2402160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5pPr>
    <a:lvl6pPr marL="12010799" algn="l" defTabSz="2402160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6pPr>
    <a:lvl7pPr marL="14412959" algn="l" defTabSz="2402160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7pPr>
    <a:lvl8pPr marL="16815118" algn="l" defTabSz="2402160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8pPr>
    <a:lvl9pPr marL="19217278" algn="l" defTabSz="2402160" rtl="0" eaLnBrk="1" latinLnBrk="0" hangingPunct="1">
      <a:defRPr sz="95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646" autoAdjust="0"/>
  </p:normalViewPr>
  <p:slideViewPr>
    <p:cSldViewPr snapToGrid="0" snapToObjects="1">
      <p:cViewPr varScale="1">
        <p:scale>
          <a:sx n="17" d="100"/>
          <a:sy n="17" d="100"/>
        </p:scale>
        <p:origin x="-296" y="-192"/>
      </p:cViewPr>
      <p:guideLst>
        <p:guide orient="horz" pos="10368"/>
        <p:guide pos="161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png>
</file>

<file path=ppt/media/image3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0480" y="10226047"/>
            <a:ext cx="43525440" cy="70561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960" y="18653760"/>
            <a:ext cx="3584448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40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804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2064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608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0107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44129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68151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9217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204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004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7901546" y="6324599"/>
            <a:ext cx="64514732" cy="1348206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339576" y="6324599"/>
            <a:ext cx="192708528" cy="1348206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802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296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2" y="21153123"/>
            <a:ext cx="43525440" cy="6537960"/>
          </a:xfrm>
        </p:spPr>
        <p:txBody>
          <a:bodyPr anchor="t"/>
          <a:lstStyle>
            <a:lvl1pPr algn="l">
              <a:defRPr sz="209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2" y="13952226"/>
            <a:ext cx="43525440" cy="7200898"/>
          </a:xfrm>
        </p:spPr>
        <p:txBody>
          <a:bodyPr anchor="b"/>
          <a:lstStyle>
            <a:lvl1pPr marL="0" indent="0">
              <a:buNone/>
              <a:defRPr sz="10400">
                <a:solidFill>
                  <a:schemeClr val="tx1">
                    <a:tint val="75000"/>
                  </a:schemeClr>
                </a:solidFill>
              </a:defRPr>
            </a:lvl1pPr>
            <a:lvl2pPr marL="2402160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2pPr>
            <a:lvl3pPr marL="4804320" indent="0">
              <a:buNone/>
              <a:defRPr sz="8300">
                <a:solidFill>
                  <a:schemeClr val="tx1">
                    <a:tint val="75000"/>
                  </a:schemeClr>
                </a:solidFill>
              </a:defRPr>
            </a:lvl3pPr>
            <a:lvl4pPr marL="7206479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4pPr>
            <a:lvl5pPr marL="9608639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5pPr>
            <a:lvl6pPr marL="12010799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6pPr>
            <a:lvl7pPr marL="14412959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7pPr>
            <a:lvl8pPr marL="16815118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8pPr>
            <a:lvl9pPr marL="19217278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063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39578" y="36865559"/>
            <a:ext cx="128611628" cy="104279702"/>
          </a:xfrm>
        </p:spPr>
        <p:txBody>
          <a:bodyPr/>
          <a:lstStyle>
            <a:lvl1pPr>
              <a:defRPr sz="14700"/>
            </a:lvl1pPr>
            <a:lvl2pPr>
              <a:defRPr sz="12600"/>
            </a:lvl2pPr>
            <a:lvl3pPr>
              <a:defRPr sz="104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3804644" y="36865559"/>
            <a:ext cx="128611632" cy="104279702"/>
          </a:xfrm>
        </p:spPr>
        <p:txBody>
          <a:bodyPr/>
          <a:lstStyle>
            <a:lvl1pPr>
              <a:defRPr sz="14700"/>
            </a:lvl1pPr>
            <a:lvl2pPr>
              <a:defRPr sz="12600"/>
            </a:lvl2pPr>
            <a:lvl3pPr>
              <a:defRPr sz="104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89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0" y="1318262"/>
            <a:ext cx="4608576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0326" y="7368541"/>
            <a:ext cx="22625052" cy="3070859"/>
          </a:xfrm>
        </p:spPr>
        <p:txBody>
          <a:bodyPr anchor="b"/>
          <a:lstStyle>
            <a:lvl1pPr marL="0" indent="0">
              <a:buNone/>
              <a:defRPr sz="12600" b="1"/>
            </a:lvl1pPr>
            <a:lvl2pPr marL="2402160" indent="0">
              <a:buNone/>
              <a:defRPr sz="10400" b="1"/>
            </a:lvl2pPr>
            <a:lvl3pPr marL="4804320" indent="0">
              <a:buNone/>
              <a:defRPr sz="9500" b="1"/>
            </a:lvl3pPr>
            <a:lvl4pPr marL="7206479" indent="0">
              <a:buNone/>
              <a:defRPr sz="8300" b="1"/>
            </a:lvl4pPr>
            <a:lvl5pPr marL="9608639" indent="0">
              <a:buNone/>
              <a:defRPr sz="8300" b="1"/>
            </a:lvl5pPr>
            <a:lvl6pPr marL="12010799" indent="0">
              <a:buNone/>
              <a:defRPr sz="8300" b="1"/>
            </a:lvl6pPr>
            <a:lvl7pPr marL="14412959" indent="0">
              <a:buNone/>
              <a:defRPr sz="8300" b="1"/>
            </a:lvl7pPr>
            <a:lvl8pPr marL="16815118" indent="0">
              <a:buNone/>
              <a:defRPr sz="8300" b="1"/>
            </a:lvl8pPr>
            <a:lvl9pPr marL="19217278" indent="0">
              <a:buNone/>
              <a:defRPr sz="8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0326" y="10439399"/>
            <a:ext cx="22625052" cy="18966182"/>
          </a:xfrm>
        </p:spPr>
        <p:txBody>
          <a:bodyPr/>
          <a:lstStyle>
            <a:lvl1pPr>
              <a:defRPr sz="12600"/>
            </a:lvl1pPr>
            <a:lvl2pPr>
              <a:defRPr sz="10400"/>
            </a:lvl2pPr>
            <a:lvl3pPr>
              <a:defRPr sz="95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150" y="7368541"/>
            <a:ext cx="22633940" cy="3070859"/>
          </a:xfrm>
        </p:spPr>
        <p:txBody>
          <a:bodyPr anchor="b"/>
          <a:lstStyle>
            <a:lvl1pPr marL="0" indent="0">
              <a:buNone/>
              <a:defRPr sz="12600" b="1"/>
            </a:lvl1pPr>
            <a:lvl2pPr marL="2402160" indent="0">
              <a:buNone/>
              <a:defRPr sz="10400" b="1"/>
            </a:lvl2pPr>
            <a:lvl3pPr marL="4804320" indent="0">
              <a:buNone/>
              <a:defRPr sz="9500" b="1"/>
            </a:lvl3pPr>
            <a:lvl4pPr marL="7206479" indent="0">
              <a:buNone/>
              <a:defRPr sz="8300" b="1"/>
            </a:lvl4pPr>
            <a:lvl5pPr marL="9608639" indent="0">
              <a:buNone/>
              <a:defRPr sz="8300" b="1"/>
            </a:lvl5pPr>
            <a:lvl6pPr marL="12010799" indent="0">
              <a:buNone/>
              <a:defRPr sz="8300" b="1"/>
            </a:lvl6pPr>
            <a:lvl7pPr marL="14412959" indent="0">
              <a:buNone/>
              <a:defRPr sz="8300" b="1"/>
            </a:lvl7pPr>
            <a:lvl8pPr marL="16815118" indent="0">
              <a:buNone/>
              <a:defRPr sz="8300" b="1"/>
            </a:lvl8pPr>
            <a:lvl9pPr marL="19217278" indent="0">
              <a:buNone/>
              <a:defRPr sz="8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150" y="10439399"/>
            <a:ext cx="22633940" cy="18966182"/>
          </a:xfrm>
        </p:spPr>
        <p:txBody>
          <a:bodyPr/>
          <a:lstStyle>
            <a:lvl1pPr>
              <a:defRPr sz="12600"/>
            </a:lvl1pPr>
            <a:lvl2pPr>
              <a:defRPr sz="10400"/>
            </a:lvl2pPr>
            <a:lvl3pPr>
              <a:defRPr sz="95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11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8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61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4" y="1310641"/>
            <a:ext cx="16846552" cy="5577840"/>
          </a:xfrm>
        </p:spPr>
        <p:txBody>
          <a:bodyPr anchor="b"/>
          <a:lstStyle>
            <a:lvl1pPr algn="l">
              <a:defRPr sz="10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0280" y="1310644"/>
            <a:ext cx="28625800" cy="28094942"/>
          </a:xfrm>
        </p:spPr>
        <p:txBody>
          <a:bodyPr/>
          <a:lstStyle>
            <a:lvl1pPr>
              <a:defRPr sz="16900"/>
            </a:lvl1pPr>
            <a:lvl2pPr>
              <a:defRPr sz="14700"/>
            </a:lvl2pPr>
            <a:lvl3pPr>
              <a:defRPr sz="12600"/>
            </a:lvl3pPr>
            <a:lvl4pPr>
              <a:defRPr sz="10400"/>
            </a:lvl4pPr>
            <a:lvl5pPr>
              <a:defRPr sz="10400"/>
            </a:lvl5pPr>
            <a:lvl6pPr>
              <a:defRPr sz="10400"/>
            </a:lvl6pPr>
            <a:lvl7pPr>
              <a:defRPr sz="10400"/>
            </a:lvl7pPr>
            <a:lvl8pPr>
              <a:defRPr sz="10400"/>
            </a:lvl8pPr>
            <a:lvl9pPr>
              <a:defRPr sz="10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4" y="6888484"/>
            <a:ext cx="16846552" cy="22517102"/>
          </a:xfrm>
        </p:spPr>
        <p:txBody>
          <a:bodyPr/>
          <a:lstStyle>
            <a:lvl1pPr marL="0" indent="0">
              <a:buNone/>
              <a:defRPr sz="7400"/>
            </a:lvl1pPr>
            <a:lvl2pPr marL="2402160" indent="0">
              <a:buNone/>
              <a:defRPr sz="6400"/>
            </a:lvl2pPr>
            <a:lvl3pPr marL="4804320" indent="0">
              <a:buNone/>
              <a:defRPr sz="5200"/>
            </a:lvl3pPr>
            <a:lvl4pPr marL="7206479" indent="0">
              <a:buNone/>
              <a:defRPr sz="4600"/>
            </a:lvl4pPr>
            <a:lvl5pPr marL="9608639" indent="0">
              <a:buNone/>
              <a:defRPr sz="4600"/>
            </a:lvl5pPr>
            <a:lvl6pPr marL="12010799" indent="0">
              <a:buNone/>
              <a:defRPr sz="4600"/>
            </a:lvl6pPr>
            <a:lvl7pPr marL="14412959" indent="0">
              <a:buNone/>
              <a:defRPr sz="4600"/>
            </a:lvl7pPr>
            <a:lvl8pPr marL="16815118" indent="0">
              <a:buNone/>
              <a:defRPr sz="4600"/>
            </a:lvl8pPr>
            <a:lvl9pPr marL="19217278" indent="0">
              <a:buNone/>
              <a:defRPr sz="4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587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812" y="23042881"/>
            <a:ext cx="30723840" cy="2720342"/>
          </a:xfrm>
        </p:spPr>
        <p:txBody>
          <a:bodyPr anchor="b"/>
          <a:lstStyle>
            <a:lvl1pPr algn="l">
              <a:defRPr sz="10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812" y="2941319"/>
            <a:ext cx="30723840" cy="19751040"/>
          </a:xfrm>
        </p:spPr>
        <p:txBody>
          <a:bodyPr/>
          <a:lstStyle>
            <a:lvl1pPr marL="0" indent="0">
              <a:buNone/>
              <a:defRPr sz="16900"/>
            </a:lvl1pPr>
            <a:lvl2pPr marL="2402160" indent="0">
              <a:buNone/>
              <a:defRPr sz="14700"/>
            </a:lvl2pPr>
            <a:lvl3pPr marL="4804320" indent="0">
              <a:buNone/>
              <a:defRPr sz="12600"/>
            </a:lvl3pPr>
            <a:lvl4pPr marL="7206479" indent="0">
              <a:buNone/>
              <a:defRPr sz="10400"/>
            </a:lvl4pPr>
            <a:lvl5pPr marL="9608639" indent="0">
              <a:buNone/>
              <a:defRPr sz="10400"/>
            </a:lvl5pPr>
            <a:lvl6pPr marL="12010799" indent="0">
              <a:buNone/>
              <a:defRPr sz="10400"/>
            </a:lvl6pPr>
            <a:lvl7pPr marL="14412959" indent="0">
              <a:buNone/>
              <a:defRPr sz="10400"/>
            </a:lvl7pPr>
            <a:lvl8pPr marL="16815118" indent="0">
              <a:buNone/>
              <a:defRPr sz="10400"/>
            </a:lvl8pPr>
            <a:lvl9pPr marL="19217278" indent="0">
              <a:buNone/>
              <a:defRPr sz="10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812" y="25763223"/>
            <a:ext cx="30723840" cy="3863338"/>
          </a:xfrm>
        </p:spPr>
        <p:txBody>
          <a:bodyPr/>
          <a:lstStyle>
            <a:lvl1pPr marL="0" indent="0">
              <a:buNone/>
              <a:defRPr sz="7400"/>
            </a:lvl1pPr>
            <a:lvl2pPr marL="2402160" indent="0">
              <a:buNone/>
              <a:defRPr sz="6400"/>
            </a:lvl2pPr>
            <a:lvl3pPr marL="4804320" indent="0">
              <a:buNone/>
              <a:defRPr sz="5200"/>
            </a:lvl3pPr>
            <a:lvl4pPr marL="7206479" indent="0">
              <a:buNone/>
              <a:defRPr sz="4600"/>
            </a:lvl4pPr>
            <a:lvl5pPr marL="9608639" indent="0">
              <a:buNone/>
              <a:defRPr sz="4600"/>
            </a:lvl5pPr>
            <a:lvl6pPr marL="12010799" indent="0">
              <a:buNone/>
              <a:defRPr sz="4600"/>
            </a:lvl6pPr>
            <a:lvl7pPr marL="14412959" indent="0">
              <a:buNone/>
              <a:defRPr sz="4600"/>
            </a:lvl7pPr>
            <a:lvl8pPr marL="16815118" indent="0">
              <a:buNone/>
              <a:defRPr sz="4600"/>
            </a:lvl8pPr>
            <a:lvl9pPr marL="19217278" indent="0">
              <a:buNone/>
              <a:defRPr sz="4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931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60320" y="1318262"/>
            <a:ext cx="46085760" cy="5486400"/>
          </a:xfrm>
          <a:prstGeom prst="rect">
            <a:avLst/>
          </a:prstGeom>
        </p:spPr>
        <p:txBody>
          <a:bodyPr vert="horz" lIns="480432" tIns="240219" rIns="480432" bIns="24021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0320" y="7680962"/>
            <a:ext cx="46085760" cy="21724623"/>
          </a:xfrm>
          <a:prstGeom prst="rect">
            <a:avLst/>
          </a:prstGeom>
        </p:spPr>
        <p:txBody>
          <a:bodyPr vert="horz" lIns="480432" tIns="240219" rIns="480432" bIns="24021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60320" y="30510485"/>
            <a:ext cx="11948160" cy="1752599"/>
          </a:xfrm>
          <a:prstGeom prst="rect">
            <a:avLst/>
          </a:prstGeom>
        </p:spPr>
        <p:txBody>
          <a:bodyPr vert="horz" lIns="480432" tIns="240219" rIns="480432" bIns="240219" rtlCol="0" anchor="ctr"/>
          <a:lstStyle>
            <a:lvl1pPr algn="l">
              <a:defRPr sz="6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82E4C1-A542-C94C-8F93-F77B8C3F45D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95520" y="30510485"/>
            <a:ext cx="16215360" cy="1752599"/>
          </a:xfrm>
          <a:prstGeom prst="rect">
            <a:avLst/>
          </a:prstGeom>
        </p:spPr>
        <p:txBody>
          <a:bodyPr vert="horz" lIns="480432" tIns="240219" rIns="480432" bIns="240219" rtlCol="0" anchor="ctr"/>
          <a:lstStyle>
            <a:lvl1pPr algn="ctr">
              <a:defRPr sz="6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697920" y="30510485"/>
            <a:ext cx="11948160" cy="1752599"/>
          </a:xfrm>
          <a:prstGeom prst="rect">
            <a:avLst/>
          </a:prstGeom>
        </p:spPr>
        <p:txBody>
          <a:bodyPr vert="horz" lIns="480432" tIns="240219" rIns="480432" bIns="240219" rtlCol="0" anchor="ctr"/>
          <a:lstStyle>
            <a:lvl1pPr algn="r">
              <a:defRPr sz="6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45379-2721-E040-A336-39E19D0B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7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402160" rtl="0" eaLnBrk="1" latinLnBrk="0" hangingPunct="1">
        <a:spcBef>
          <a:spcPct val="0"/>
        </a:spcBef>
        <a:buNone/>
        <a:defRPr sz="23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1621" indent="-1801621" algn="l" defTabSz="2402160" rtl="0" eaLnBrk="1" latinLnBrk="0" hangingPunct="1">
        <a:spcBef>
          <a:spcPct val="20000"/>
        </a:spcBef>
        <a:buFont typeface="Arial"/>
        <a:buChar char="•"/>
        <a:defRPr sz="16900" kern="1200">
          <a:solidFill>
            <a:schemeClr val="tx1"/>
          </a:solidFill>
          <a:latin typeface="+mn-lt"/>
          <a:ea typeface="+mn-ea"/>
          <a:cs typeface="+mn-cs"/>
        </a:defRPr>
      </a:lvl1pPr>
      <a:lvl2pPr marL="3903509" indent="-1501349" algn="l" defTabSz="2402160" rtl="0" eaLnBrk="1" latinLnBrk="0" hangingPunct="1">
        <a:spcBef>
          <a:spcPct val="20000"/>
        </a:spcBef>
        <a:buFont typeface="Arial"/>
        <a:buChar char="–"/>
        <a:defRPr sz="14700" kern="1200">
          <a:solidFill>
            <a:schemeClr val="tx1"/>
          </a:solidFill>
          <a:latin typeface="+mn-lt"/>
          <a:ea typeface="+mn-ea"/>
          <a:cs typeface="+mn-cs"/>
        </a:defRPr>
      </a:lvl2pPr>
      <a:lvl3pPr marL="6005399" indent="-1201080" algn="l" defTabSz="2402160" rtl="0" eaLnBrk="1" latinLnBrk="0" hangingPunct="1">
        <a:spcBef>
          <a:spcPct val="20000"/>
        </a:spcBef>
        <a:buFont typeface="Arial"/>
        <a:buChar char="•"/>
        <a:defRPr sz="12600" kern="1200">
          <a:solidFill>
            <a:schemeClr val="tx1"/>
          </a:solidFill>
          <a:latin typeface="+mn-lt"/>
          <a:ea typeface="+mn-ea"/>
          <a:cs typeface="+mn-cs"/>
        </a:defRPr>
      </a:lvl3pPr>
      <a:lvl4pPr marL="8407559" indent="-1201080" algn="l" defTabSz="2402160" rtl="0" eaLnBrk="1" latinLnBrk="0" hangingPunct="1">
        <a:spcBef>
          <a:spcPct val="20000"/>
        </a:spcBef>
        <a:buFont typeface="Arial"/>
        <a:buChar char="–"/>
        <a:defRPr sz="104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9719" indent="-1201080" algn="l" defTabSz="2402160" rtl="0" eaLnBrk="1" latinLnBrk="0" hangingPunct="1">
        <a:spcBef>
          <a:spcPct val="20000"/>
        </a:spcBef>
        <a:buFont typeface="Arial"/>
        <a:buChar char="»"/>
        <a:defRPr sz="10400" kern="1200">
          <a:solidFill>
            <a:schemeClr val="tx1"/>
          </a:solidFill>
          <a:latin typeface="+mn-lt"/>
          <a:ea typeface="+mn-ea"/>
          <a:cs typeface="+mn-cs"/>
        </a:defRPr>
      </a:lvl5pPr>
      <a:lvl6pPr marL="13211879" indent="-1201080" algn="l" defTabSz="2402160" rtl="0" eaLnBrk="1" latinLnBrk="0" hangingPunct="1">
        <a:spcBef>
          <a:spcPct val="20000"/>
        </a:spcBef>
        <a:buFont typeface="Arial"/>
        <a:buChar char="•"/>
        <a:defRPr sz="10400" kern="1200">
          <a:solidFill>
            <a:schemeClr val="tx1"/>
          </a:solidFill>
          <a:latin typeface="+mn-lt"/>
          <a:ea typeface="+mn-ea"/>
          <a:cs typeface="+mn-cs"/>
        </a:defRPr>
      </a:lvl6pPr>
      <a:lvl7pPr marL="15614039" indent="-1201080" algn="l" defTabSz="2402160" rtl="0" eaLnBrk="1" latinLnBrk="0" hangingPunct="1">
        <a:spcBef>
          <a:spcPct val="20000"/>
        </a:spcBef>
        <a:buFont typeface="Arial"/>
        <a:buChar char="•"/>
        <a:defRPr sz="10400" kern="1200">
          <a:solidFill>
            <a:schemeClr val="tx1"/>
          </a:solidFill>
          <a:latin typeface="+mn-lt"/>
          <a:ea typeface="+mn-ea"/>
          <a:cs typeface="+mn-cs"/>
        </a:defRPr>
      </a:lvl7pPr>
      <a:lvl8pPr marL="18016198" indent="-1201080" algn="l" defTabSz="2402160" rtl="0" eaLnBrk="1" latinLnBrk="0" hangingPunct="1">
        <a:spcBef>
          <a:spcPct val="20000"/>
        </a:spcBef>
        <a:buFont typeface="Arial"/>
        <a:buChar char="•"/>
        <a:defRPr sz="10400" kern="1200">
          <a:solidFill>
            <a:schemeClr val="tx1"/>
          </a:solidFill>
          <a:latin typeface="+mn-lt"/>
          <a:ea typeface="+mn-ea"/>
          <a:cs typeface="+mn-cs"/>
        </a:defRPr>
      </a:lvl8pPr>
      <a:lvl9pPr marL="20418358" indent="-1201080" algn="l" defTabSz="2402160" rtl="0" eaLnBrk="1" latinLnBrk="0" hangingPunct="1">
        <a:spcBef>
          <a:spcPct val="20000"/>
        </a:spcBef>
        <a:buFont typeface="Arial"/>
        <a:buChar char="•"/>
        <a:defRPr sz="10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2160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1pPr>
      <a:lvl2pPr marL="2402160" algn="l" defTabSz="2402160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2pPr>
      <a:lvl3pPr marL="4804320" algn="l" defTabSz="2402160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3pPr>
      <a:lvl4pPr marL="7206479" algn="l" defTabSz="2402160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608639" algn="l" defTabSz="2402160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2010799" algn="l" defTabSz="2402160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412959" algn="l" defTabSz="2402160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815118" algn="l" defTabSz="2402160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9217278" algn="l" defTabSz="2402160" rtl="0" eaLnBrk="1" latinLnBrk="0" hangingPunct="1"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50780" y="4110792"/>
            <a:ext cx="51087532" cy="28790818"/>
          </a:xfrm>
          <a:prstGeom prst="rect">
            <a:avLst/>
          </a:prstGeom>
          <a:noFill/>
          <a:ln w="127000" cmpd="sng">
            <a:solidFill>
              <a:schemeClr val="accent2">
                <a:lumMod val="75000"/>
              </a:schemeClr>
            </a:solidFill>
          </a:ln>
        </p:spPr>
        <p:txBody>
          <a:bodyPr vert="horz" lIns="480432" tIns="240219" rIns="480432" bIns="240219" rtlCol="0" anchor="ctr">
            <a:normAutofit/>
          </a:bodyPr>
          <a:lstStyle>
            <a:lvl1pPr algn="ctr" defTabSz="2403546" rtl="0" eaLnBrk="1" latinLnBrk="0" hangingPunct="1">
              <a:spcBef>
                <a:spcPct val="0"/>
              </a:spcBef>
              <a:buNone/>
              <a:defRPr sz="23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67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 descr="Motiv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61" y="4462782"/>
            <a:ext cx="13490915" cy="154181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"/>
            <a:ext cx="51165740" cy="4064524"/>
          </a:xfrm>
          <a:solidFill>
            <a:schemeClr val="tx1">
              <a:lumMod val="75000"/>
              <a:lumOff val="25000"/>
            </a:schemeClr>
          </a:solidFill>
          <a:ln w="127000" cmpd="sng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80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Perpetua Titling MT"/>
                <a:cs typeface="Perpetua Titling MT"/>
              </a:rPr>
              <a:t>LEADER-FOLLOWER CONTROL USING DIRECTED </a:t>
            </a:r>
            <a:r>
              <a:rPr lang="en-US" sz="8000" b="1" dirty="0" err="1" smtClean="0">
                <a:solidFill>
                  <a:schemeClr val="accent3">
                    <a:lumMod val="60000"/>
                    <a:lumOff val="40000"/>
                  </a:schemeClr>
                </a:solidFill>
                <a:latin typeface="Perpetua Titling MT"/>
                <a:cs typeface="Perpetua Titling MT"/>
              </a:rPr>
              <a:t>GraphS</a:t>
            </a:r>
            <a:r>
              <a:rPr lang="en-US" sz="71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Perpetua Titling MT"/>
                <a:cs typeface="Perpetua Titling MT"/>
              </a:rPr>
              <a:t/>
            </a:r>
            <a:br>
              <a:rPr lang="en-US" sz="71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Perpetua Titling MT"/>
                <a:cs typeface="Perpetua Titling MT"/>
              </a:rPr>
            </a:br>
            <a:r>
              <a:rPr lang="en-US" sz="67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Dana Fry ‘15 and Mina Khan ‘15</a:t>
            </a:r>
            <a:br>
              <a:rPr lang="en-US" sz="67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US" sz="67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Faculty advisors: Audrey St. John and Jessica </a:t>
            </a:r>
            <a:r>
              <a:rPr lang="en-US" sz="6700" b="1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Sidman</a:t>
            </a:r>
            <a:endParaRPr lang="en-US" sz="67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6944" y="402325"/>
            <a:ext cx="3200400" cy="3200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19165" b="11938"/>
          <a:stretch/>
        </p:blipFill>
        <p:spPr>
          <a:xfrm>
            <a:off x="3054554" y="904912"/>
            <a:ext cx="3156956" cy="2175071"/>
          </a:xfrm>
          <a:prstGeom prst="rect">
            <a:avLst/>
          </a:prstGeom>
        </p:spPr>
      </p:pic>
      <p:pic>
        <p:nvPicPr>
          <p:cNvPr id="17" name="Picture 16" descr="FutureWork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3795" y="18770785"/>
            <a:ext cx="17210622" cy="13911364"/>
          </a:xfrm>
          <a:prstGeom prst="rect">
            <a:avLst/>
          </a:prstGeom>
        </p:spPr>
      </p:pic>
      <p:pic>
        <p:nvPicPr>
          <p:cNvPr id="5" name="Picture 4" descr="GraphicalModel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2367" y="4462783"/>
            <a:ext cx="17210622" cy="14342185"/>
          </a:xfrm>
          <a:prstGeom prst="rect">
            <a:avLst/>
          </a:prstGeom>
        </p:spPr>
      </p:pic>
      <p:pic>
        <p:nvPicPr>
          <p:cNvPr id="8" name="Picture 7" descr="Question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2367" y="18770785"/>
            <a:ext cx="17210622" cy="13930514"/>
          </a:xfrm>
          <a:prstGeom prst="rect">
            <a:avLst/>
          </a:prstGeom>
        </p:spPr>
      </p:pic>
      <p:pic>
        <p:nvPicPr>
          <p:cNvPr id="9" name="Picture 8" descr="Counter-example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3795" y="4479503"/>
            <a:ext cx="17210622" cy="14342185"/>
          </a:xfrm>
          <a:prstGeom prst="rect">
            <a:avLst/>
          </a:prstGeom>
        </p:spPr>
      </p:pic>
      <p:pic>
        <p:nvPicPr>
          <p:cNvPr id="13" name="Picture 12" descr="bodypin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59" y="20174018"/>
            <a:ext cx="13468065" cy="1252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158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</TotalTime>
  <Words>7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LEADER-FOLLOWER CONTROL USING DIRECTED GraphS Dana Fry ‘15 and Mina Khan ‘15 Faculty advisors: Audrey St. John and Jessica Sidman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Theory Applications in Multi-Robot Formations  Dana Fry ‘15 and Mina Khan ‘15 Faculty advisors: Audrey St. John and Jessica Sidman</dc:title>
  <dc:creator>Mina Khan</dc:creator>
  <cp:lastModifiedBy>Mina Khan</cp:lastModifiedBy>
  <cp:revision>34</cp:revision>
  <dcterms:created xsi:type="dcterms:W3CDTF">2014-04-28T06:25:46Z</dcterms:created>
  <dcterms:modified xsi:type="dcterms:W3CDTF">2015-09-18T17:22:28Z</dcterms:modified>
</cp:coreProperties>
</file>

<file path=docProps/thumbnail.jpeg>
</file>